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2" r:id="rId6"/>
    <p:sldId id="265" r:id="rId7"/>
    <p:sldId id="264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6" r:id="rId18"/>
    <p:sldId id="274" r:id="rId19"/>
    <p:sldId id="282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61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2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43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115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31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08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907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7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56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55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62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83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29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B737A-40CE-4C15-878A-006C2175BF24}" type="datetimeFigureOut">
              <a:rPr lang="ru-RU" smtClean="0"/>
              <a:t>23.12.2016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D61B0-8A8C-4826-93BB-E8027BA790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66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 descr="http://www.northcloud.co.uk/wp-content/uploads/2015/04/server-r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6200"/>
            <a:ext cx="12192000" cy="80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58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http://www.stratoscale.com/wp-content/uploads/OpenStack-Ironic-Bare-Metal-Provisioning-1080x1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-1714500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1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400" dirty="0" smtClean="0"/>
              <a:t>Использование</a:t>
            </a:r>
            <a:endParaRPr lang="en-US" sz="4400" dirty="0" smtClean="0"/>
          </a:p>
          <a:p>
            <a:pPr>
              <a:buClr>
                <a:srgbClr val="FF0000"/>
              </a:buClr>
            </a:pPr>
            <a:r>
              <a:rPr lang="ru-RU" sz="4400" dirty="0" err="1" smtClean="0"/>
              <a:t>Оверхед</a:t>
            </a:r>
            <a:endParaRPr lang="ru-RU" sz="4400" dirty="0" smtClean="0"/>
          </a:p>
          <a:p>
            <a:pPr>
              <a:buClr>
                <a:srgbClr val="FF0000"/>
              </a:buClr>
            </a:pPr>
            <a:r>
              <a:rPr lang="ru-RU" sz="4400" dirty="0" smtClean="0"/>
              <a:t>Гибкость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0460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http://blueleafintech.com/wp-content/uploads/2016/04/cropped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524"/>
            <a:ext cx="12192000" cy="531495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2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400" dirty="0" smtClean="0"/>
              <a:t>Использование</a:t>
            </a:r>
            <a:endParaRPr lang="en-US" sz="4400" dirty="0" smtClean="0"/>
          </a:p>
          <a:p>
            <a:pPr>
              <a:buClr>
                <a:srgbClr val="FF0000"/>
              </a:buClr>
            </a:pPr>
            <a:r>
              <a:rPr lang="ru-RU" sz="4400" dirty="0" err="1" smtClean="0"/>
              <a:t>Оверхед</a:t>
            </a:r>
            <a:endParaRPr lang="ru-RU" sz="4400" dirty="0" smtClean="0"/>
          </a:p>
          <a:p>
            <a:pPr>
              <a:buClr>
                <a:srgbClr val="FF0000"/>
              </a:buClr>
            </a:pPr>
            <a:r>
              <a:rPr lang="ru-RU" sz="4400" dirty="0" smtClean="0"/>
              <a:t>Гибкость</a:t>
            </a:r>
            <a:endParaRPr lang="en-US" sz="4400" dirty="0" smtClean="0"/>
          </a:p>
          <a:p>
            <a:pPr>
              <a:buClr>
                <a:srgbClr val="FF0000"/>
              </a:buClr>
            </a:pPr>
            <a:r>
              <a:rPr lang="ru-RU" sz="4400" dirty="0" smtClean="0"/>
              <a:t>Хранилища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526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http://www.wallpaperinhd.net/file/9598/2560x1440/stretch/server-datacenter-(1600x940)-wallpap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158" y="-113152"/>
            <a:ext cx="12594317" cy="708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http://zyobalabs.com/wp-content/uploads/2013/10/implement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15" y="-163286"/>
            <a:ext cx="7184571" cy="718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07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https://hsto.org/getpro/habr/post_images/f2e/e2a/330/f2ee2a33067c5f589fc9c0a13d8c0f5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915" y="39915"/>
            <a:ext cx="6778171" cy="67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1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34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Использование</a:t>
            </a:r>
            <a:endParaRPr lang="ru-RU" sz="7200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9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Использование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000" dirty="0" smtClean="0"/>
              <a:t>Тестирование и разработка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8861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Использование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000" dirty="0" smtClean="0"/>
              <a:t>Тестирование и разработка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Контроль зависимостей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78148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Использование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000" dirty="0" smtClean="0"/>
              <a:t>Тестирование и разработка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Контроль зависимостей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Совместимость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45334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Использование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000" dirty="0" smtClean="0"/>
              <a:t>Тестирование и разработка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Контроль зависимостей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Совместимость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Восстановление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1523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Использование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000" dirty="0" smtClean="0"/>
              <a:t>Тестирование и разработка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Контроль зависимостей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Совместимость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Восстановление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Разделение привилегий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03923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Использование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000" dirty="0" smtClean="0"/>
              <a:t>Тестирование и разработка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Контроль зависимостей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Совместимость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Восстановление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Разделение привилегий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Изготовление </a:t>
            </a:r>
            <a:r>
              <a:rPr lang="en-US" sz="4000" dirty="0" smtClean="0"/>
              <a:t>honeypot</a:t>
            </a:r>
            <a:r>
              <a:rPr lang="ru-RU" sz="4000" dirty="0" smtClean="0"/>
              <a:t>-</a:t>
            </a:r>
            <a:r>
              <a:rPr lang="ru-RU" sz="4000" dirty="0" err="1" smtClean="0"/>
              <a:t>ов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9315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http://pre05.deviantart.net/35fc/th/pre/f/2014/040/9/0/freebsd_10_the_bsd_unix_system_by_ipodpunker-d75sf6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8" y="-19887"/>
            <a:ext cx="11034485" cy="68977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7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91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Цели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Цели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000" dirty="0" smtClean="0"/>
              <a:t>Виртуализация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3106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Цели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000" dirty="0" smtClean="0"/>
              <a:t>Виртуализация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Безопасность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01218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154" y="365125"/>
            <a:ext cx="11442138" cy="1325563"/>
          </a:xfrm>
        </p:spPr>
        <p:txBody>
          <a:bodyPr>
            <a:noAutofit/>
          </a:bodyPr>
          <a:lstStyle/>
          <a:p>
            <a:r>
              <a:rPr lang="ru-RU" sz="7200" dirty="0" smtClean="0"/>
              <a:t>Что такое контейнеризация?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84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Цели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000" dirty="0" smtClean="0"/>
              <a:t>Виртуализация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Безопасность</a:t>
            </a:r>
          </a:p>
          <a:p>
            <a:pPr>
              <a:buClr>
                <a:srgbClr val="FF0000"/>
              </a:buClr>
            </a:pPr>
            <a:r>
              <a:rPr lang="ru-RU" sz="4000" dirty="0" smtClean="0"/>
              <a:t>Разделение доступа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0310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://core0.staticworld.net/images/article/2015/12/cw_2015_02_klossner_docker_containerization_onetimeuse_rsz-100633562-or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774" y="-6920"/>
            <a:ext cx="9162452" cy="687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30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2" name="Picture 2" descr="http://knightsofnii.com/images/dock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154" y="-1424125"/>
            <a:ext cx="12936309" cy="97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2229" y="1467985"/>
            <a:ext cx="11727542" cy="54460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Docker containers </a:t>
            </a:r>
            <a:r>
              <a:rPr lang="en-US" sz="4400" dirty="0"/>
              <a:t>wrap up a piece of software in a complete filesystem that contains everything it needs to run: </a:t>
            </a:r>
            <a:r>
              <a:rPr lang="en-US" sz="4400" dirty="0">
                <a:solidFill>
                  <a:srgbClr val="FF0000"/>
                </a:solidFill>
              </a:rPr>
              <a:t>code, runtime, system tools, system libraries</a:t>
            </a:r>
            <a:r>
              <a:rPr lang="en-US" sz="4400" dirty="0"/>
              <a:t> – anything you can install on a server. </a:t>
            </a:r>
            <a:endParaRPr lang="ru-RU" sz="4400" dirty="0" smtClean="0"/>
          </a:p>
          <a:p>
            <a:pPr marL="0" indent="0">
              <a:buNone/>
            </a:pPr>
            <a:r>
              <a:rPr lang="en-US" sz="4400" dirty="0" smtClean="0"/>
              <a:t>This </a:t>
            </a:r>
            <a:r>
              <a:rPr lang="en-US" sz="4400" dirty="0"/>
              <a:t>guarantees that it will </a:t>
            </a:r>
            <a:r>
              <a:rPr lang="en-US" sz="4400" dirty="0">
                <a:solidFill>
                  <a:srgbClr val="FF0000"/>
                </a:solidFill>
              </a:rPr>
              <a:t>always run the same, regardless of the environment </a:t>
            </a:r>
            <a:r>
              <a:rPr lang="en-US" sz="4400" dirty="0"/>
              <a:t>it is running in.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62378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7200" dirty="0" smtClean="0"/>
              <a:t>Применение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7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http://www.opcito.com/wp-content/uploads/2016/01/containerization-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1401"/>
            <a:ext cx="12192000" cy="535519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8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3154" y="365125"/>
            <a:ext cx="11442138" cy="1325563"/>
          </a:xfrm>
        </p:spPr>
        <p:txBody>
          <a:bodyPr>
            <a:noAutofit/>
          </a:bodyPr>
          <a:lstStyle/>
          <a:p>
            <a:r>
              <a:rPr lang="ru-RU" sz="7200" dirty="0" smtClean="0"/>
              <a:t>Что такое контейнеризация?</a:t>
            </a:r>
            <a:endParaRPr lang="ru-RU" sz="7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11283669" cy="4351338"/>
          </a:xfrm>
        </p:spPr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400" dirty="0"/>
              <a:t>метод </a:t>
            </a:r>
            <a:r>
              <a:rPr lang="ru-RU" sz="4400" dirty="0" smtClean="0"/>
              <a:t>виртуализации,</a:t>
            </a:r>
            <a:r>
              <a:rPr lang="ru-RU" sz="4400" dirty="0"/>
              <a:t> </a:t>
            </a:r>
            <a:r>
              <a:rPr lang="ru-RU" sz="4400" dirty="0" smtClean="0"/>
              <a:t>при </a:t>
            </a:r>
            <a:r>
              <a:rPr lang="ru-RU" sz="4400" dirty="0"/>
              <a:t>котором ядро </a:t>
            </a:r>
            <a:r>
              <a:rPr lang="ru-RU" sz="4400" dirty="0" smtClean="0"/>
              <a:t>ОС поддерживает </a:t>
            </a:r>
            <a:r>
              <a:rPr lang="ru-RU" sz="4400" dirty="0"/>
              <a:t>несколько изолированных экземпляров пространства пользователя, вместо одного.</a:t>
            </a:r>
          </a:p>
        </p:txBody>
      </p:sp>
    </p:spTree>
    <p:extLst>
      <p:ext uri="{BB962C8B-B14F-4D97-AF65-F5344CB8AC3E}">
        <p14:creationId xmlns:p14="http://schemas.microsoft.com/office/powerpoint/2010/main" val="311392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ttps://blog.snap-ci.com/assets/screenshots/types-of-containers/os-virtualization-3dc0f783ebbd0da25183f5af863e1c2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-304800"/>
            <a:ext cx="9956800" cy="74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6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66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400" dirty="0" smtClean="0"/>
              <a:t>Использование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85190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https://d2oc0ihd6a5bt.cloudfront.net/wp-content/uploads/sites/1918/2016/08/iStock_000029208626_Large-m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9" y="-453571"/>
            <a:ext cx="10353523" cy="776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1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</a:pPr>
            <a:r>
              <a:rPr lang="ru-RU" sz="4400" dirty="0" smtClean="0"/>
              <a:t>Использование</a:t>
            </a:r>
            <a:endParaRPr lang="en-US" sz="4400" dirty="0" smtClean="0"/>
          </a:p>
          <a:p>
            <a:pPr>
              <a:buClr>
                <a:srgbClr val="FF0000"/>
              </a:buClr>
            </a:pPr>
            <a:r>
              <a:rPr lang="ru-RU" sz="4400" dirty="0" err="1" smtClean="0"/>
              <a:t>Оверхед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28115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153</Words>
  <Application>Microsoft Office PowerPoint</Application>
  <PresentationFormat>Широкоэкранный</PresentationFormat>
  <Paragraphs>54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Что такое контейнеризация?</vt:lpstr>
      <vt:lpstr>Что такое контейнеризация?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Использование</vt:lpstr>
      <vt:lpstr>Использование</vt:lpstr>
      <vt:lpstr>Использование</vt:lpstr>
      <vt:lpstr>Использование</vt:lpstr>
      <vt:lpstr>Использование</vt:lpstr>
      <vt:lpstr>Использование</vt:lpstr>
      <vt:lpstr>Использование</vt:lpstr>
      <vt:lpstr>Презентация PowerPoint</vt:lpstr>
      <vt:lpstr>Презентация PowerPoint</vt:lpstr>
      <vt:lpstr>Цели</vt:lpstr>
      <vt:lpstr>Цели</vt:lpstr>
      <vt:lpstr>Цели</vt:lpstr>
      <vt:lpstr>Цели</vt:lpstr>
      <vt:lpstr>Презентация PowerPoint</vt:lpstr>
      <vt:lpstr>Презентация PowerPoint</vt:lpstr>
      <vt:lpstr>Презентация PowerPoint</vt:lpstr>
      <vt:lpstr>Применение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ranebull</dc:creator>
  <cp:lastModifiedBy>ranebull</cp:lastModifiedBy>
  <cp:revision>37</cp:revision>
  <dcterms:created xsi:type="dcterms:W3CDTF">2016-12-23T13:52:18Z</dcterms:created>
  <dcterms:modified xsi:type="dcterms:W3CDTF">2016-12-23T14:38:01Z</dcterms:modified>
</cp:coreProperties>
</file>